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258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340" autoAdjust="0"/>
  </p:normalViewPr>
  <p:slideViewPr>
    <p:cSldViewPr>
      <p:cViewPr varScale="1">
        <p:scale>
          <a:sx n="64" d="100"/>
          <a:sy n="64" d="100"/>
        </p:scale>
        <p:origin x="-10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52107-FF63-4A54-82DA-F144D643720C}" type="datetimeFigureOut">
              <a:rPr lang="zh-CN" altLang="en-US" smtClean="0"/>
              <a:pPr/>
              <a:t>2018-08-31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E001F-703D-4572-8877-259FB714A98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82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362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1057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83820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010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84010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8382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93096"/>
            <a:ext cx="8382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724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840105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83915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37247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534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005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005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83820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3915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010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534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3724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1814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1910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8382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201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629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93096"/>
            <a:ext cx="838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83915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83915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96952"/>
            <a:ext cx="83534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8401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82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805264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82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1814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1910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105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84010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629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38250"/>
            <a:ext cx="420052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18147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0052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4"/>
            <a:ext cx="42100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第一条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38275"/>
            <a:ext cx="83629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3915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201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3629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43275"/>
            <a:ext cx="84010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84010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1075"/>
            <a:ext cx="836295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010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4010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534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第二条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3629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71550"/>
            <a:ext cx="8382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1814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191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1814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1814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91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84105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29000"/>
            <a:ext cx="83820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8382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010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83915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477000"/>
            <a:ext cx="838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8372475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83820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8382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820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391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093296"/>
            <a:ext cx="4200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91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4"/>
            <a:ext cx="42291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4105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81400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83724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629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3724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8229600" cy="366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3915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82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42195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84784"/>
            <a:ext cx="42100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40105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83724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591300"/>
            <a:ext cx="421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19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191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534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386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191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1624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1910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8382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421957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84784"/>
            <a:ext cx="42005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6295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820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35342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33450"/>
            <a:ext cx="83915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0625"/>
            <a:ext cx="83820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71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24744"/>
            <a:ext cx="397489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1814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1814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05064"/>
            <a:ext cx="83724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093296"/>
            <a:ext cx="7620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692696"/>
            <a:ext cx="83820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162675"/>
            <a:ext cx="42100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6165304"/>
            <a:ext cx="6572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42005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268760"/>
            <a:ext cx="42005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41057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105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010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第五条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3629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53425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84010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438650"/>
            <a:ext cx="83724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105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724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629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1075"/>
            <a:ext cx="839152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83534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581775"/>
            <a:ext cx="8410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3724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4296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4010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724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837247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80728"/>
            <a:ext cx="83439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82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83820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010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629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84105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3915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9</Words>
  <Application>Microsoft Office PowerPoint</Application>
  <PresentationFormat>全屏显示(4:3)</PresentationFormat>
  <Paragraphs>3</Paragraphs>
  <Slides>127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127</vt:i4>
      </vt:variant>
    </vt:vector>
  </HeadingPairs>
  <TitlesOfParts>
    <vt:vector size="128" baseType="lpstr">
      <vt:lpstr>Office 主题</vt:lpstr>
      <vt:lpstr>幻灯片 1</vt:lpstr>
      <vt:lpstr>第一条</vt:lpstr>
      <vt:lpstr>第二条</vt:lpstr>
      <vt:lpstr>幻灯片 4</vt:lpstr>
      <vt:lpstr>幻灯片 5</vt:lpstr>
      <vt:lpstr>幻灯片 6</vt:lpstr>
      <vt:lpstr>幻灯片 7</vt:lpstr>
      <vt:lpstr>第五条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幻灯片 98</vt:lpstr>
      <vt:lpstr>幻灯片 99</vt:lpstr>
      <vt:lpstr>幻灯片 100</vt:lpstr>
      <vt:lpstr>幻灯片 101</vt:lpstr>
      <vt:lpstr>幻灯片 102</vt:lpstr>
      <vt:lpstr>幻灯片 103</vt:lpstr>
      <vt:lpstr>幻灯片 104</vt:lpstr>
      <vt:lpstr>幻灯片 105</vt:lpstr>
      <vt:lpstr>幻灯片 106</vt:lpstr>
      <vt:lpstr>幻灯片 107</vt:lpstr>
      <vt:lpstr>幻灯片 108</vt:lpstr>
      <vt:lpstr>幻灯片 109</vt:lpstr>
      <vt:lpstr>幻灯片 110</vt:lpstr>
      <vt:lpstr>幻灯片 111</vt:lpstr>
      <vt:lpstr>幻灯片 112</vt:lpstr>
      <vt:lpstr>幻灯片 113</vt:lpstr>
      <vt:lpstr>幻灯片 114</vt:lpstr>
      <vt:lpstr>幻灯片 115</vt:lpstr>
      <vt:lpstr>幻灯片 116</vt:lpstr>
      <vt:lpstr>幻灯片 117</vt:lpstr>
      <vt:lpstr>幻灯片 118</vt:lpstr>
      <vt:lpstr>幻灯片 119</vt:lpstr>
      <vt:lpstr>幻灯片 120</vt:lpstr>
      <vt:lpstr>幻灯片 121</vt:lpstr>
      <vt:lpstr>幻灯片 122</vt:lpstr>
      <vt:lpstr>幻灯片 123</vt:lpstr>
      <vt:lpstr>幻灯片 124</vt:lpstr>
      <vt:lpstr>幻灯片 125</vt:lpstr>
      <vt:lpstr>幻灯片 126</vt:lpstr>
      <vt:lpstr>幻灯片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119</cp:revision>
  <dcterms:created xsi:type="dcterms:W3CDTF">2018-08-27T03:25:55Z</dcterms:created>
  <dcterms:modified xsi:type="dcterms:W3CDTF">2018-08-31T08:58:14Z</dcterms:modified>
</cp:coreProperties>
</file>